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6E372A-EF86-46E0-984A-FFF8F87FA4A3}">
          <p14:sldIdLst>
            <p14:sldId id="274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3"/>
            <p14:sldId id="268"/>
            <p14:sldId id="273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1944215"/>
          </a:xfrm>
        </p:spPr>
        <p:txBody>
          <a:bodyPr/>
          <a:lstStyle/>
          <a:p>
            <a:r>
              <a:rPr lang="ru-RU" dirty="0" smtClean="0"/>
              <a:t>МБДОУ Детский сад №4</a:t>
            </a:r>
            <a:br>
              <a:rPr lang="ru-RU" dirty="0" smtClean="0"/>
            </a:br>
            <a:r>
              <a:rPr lang="ru-RU" dirty="0" smtClean="0"/>
              <a:t>с. Краснощелье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\Desktop\программа\Новая папка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80720" cy="37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xn--j1ahfl.xn--p1ai/data/ppt_to_html/u270819/p138457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xn--j1ahfl.xn--p1ai/data/ppt_to_html/u270819/p13845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xn--j1ahfl.xn--p1ai/data/ppt_to_html/u270819/p138457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xn--j1ahfl.xn--p1ai/data/ppt_to_html/u270819/p13845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1944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нашем саду созданы доступные условия для пребывания  детей :</a:t>
            </a:r>
            <a:br>
              <a:rPr lang="ru-RU" dirty="0" smtClean="0"/>
            </a:br>
            <a:r>
              <a:rPr lang="ru-RU" sz="2000" dirty="0" smtClean="0"/>
              <a:t>озеленен участок, удобный подъезд, оборудование участка соответствует стандартам, </a:t>
            </a:r>
            <a:endParaRPr lang="ru-RU" dirty="0"/>
          </a:p>
        </p:txBody>
      </p:sp>
      <p:pic>
        <p:nvPicPr>
          <p:cNvPr id="2055" name="Picture 7" descr="C:\Users\Детский сад\Desktop\программа\Новая папка\20210831_0747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8502"/>
            <a:ext cx="2592288" cy="32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етский сад\Desktop\программа\Новая папка\20210831_073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945" y="2121654"/>
            <a:ext cx="2830757" cy="32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Детский сад\Desktop\программа\Новая папка\20210831_0737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1" y="3756842"/>
            <a:ext cx="2736305" cy="27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194421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Спортивный зал оборудован и оснащен различным  спортивным инвентарем в том числе и  тренажерами</a:t>
            </a:r>
            <a:endParaRPr lang="ru-RU" sz="2200" dirty="0"/>
          </a:p>
        </p:txBody>
      </p:sp>
      <p:pic>
        <p:nvPicPr>
          <p:cNvPr id="3078" name="Picture 6" descr="C:\Users\Детский сад\Desktop\программа\Новая папка\20210831_074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52253"/>
            <a:ext cx="2715766" cy="21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етский сад\Desktop\программа\Новая папка\20210831_074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123" y="2025207"/>
            <a:ext cx="2610153" cy="23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етский сад\Desktop\программа\Новая папка\20210831_074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477788"/>
            <a:ext cx="26642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Детский сад\Desktop\программа\Новая папка\20210831_074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477788"/>
            <a:ext cx="3262360" cy="22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194421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Для занятий с детьми имеется отдельный кабинет</a:t>
            </a:r>
            <a:endParaRPr lang="ru-RU" sz="2200" dirty="0"/>
          </a:p>
        </p:txBody>
      </p:sp>
      <p:pic>
        <p:nvPicPr>
          <p:cNvPr id="4098" name="Picture 2" descr="C:\Users\Детский сад\Desktop\программа\Новая папка\20210603_095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90564"/>
            <a:ext cx="318610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тский сад\Desktop\программа\Новая папка\20210831_0741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1716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етский сад\Desktop\программа\Новая папка\20210831_074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769768"/>
            <a:ext cx="3312368" cy="1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194421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Имеются навигаторы движения,  информационные стенды, мебель </a:t>
            </a:r>
            <a:r>
              <a:rPr lang="ru-RU" sz="2200" dirty="0" err="1" smtClean="0"/>
              <a:t>окрашенна</a:t>
            </a:r>
            <a:r>
              <a:rPr lang="ru-RU" sz="2200" dirty="0" smtClean="0"/>
              <a:t> в яркие цвета</a:t>
            </a:r>
            <a:endParaRPr lang="ru-RU" sz="2200" dirty="0"/>
          </a:p>
        </p:txBody>
      </p:sp>
      <p:pic>
        <p:nvPicPr>
          <p:cNvPr id="3075" name="Picture 3" descr="C:\Users\Детский сад\Desktop\программа\Новая папка\20210831_073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74" y="2090089"/>
            <a:ext cx="22837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етский сад\Desktop\программа\Новая папка\20210831_073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90089"/>
            <a:ext cx="23762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етский сад\Desktop\программа\Новая папка\20210831_075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354" y="1860656"/>
            <a:ext cx="32198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Детский сад\Desktop\программа\Новая папка\im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30830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j1ahfl.xn--p1ai/data/ppt_to_html/u270819/p13845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xn--j1ahfl.xn--p1ai/data/ppt_to_html/u270819/p13845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47"/>
            <a:ext cx="9275168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j1ahfl.xn--p1ai/data/ppt_to_html/u270819/p13845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j1ahfl.xn--p1ai/data/ppt_to_html/u270819/p138457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6509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xn--j1ahfl.xn--p1ai/data/ppt_to_html/u270819/p138457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6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xn--j1ahfl.xn--p1ai/data/ppt_to_html/u270819/p13845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xn--j1ahfl.xn--p1ai/data/ppt_to_html/u270819/p13845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xn--j1ahfl.xn--p1ai/data/ppt_to_html/u270819/p13845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47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Детский сад №4 с. Краснощелье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нашем саду созданы доступные условия для пребывания  детей : озеленен участок, удобный подъезд, оборудование участка соответствует стандартам, </vt:lpstr>
      <vt:lpstr>Спортивный зал оборудован и оснащен различным  спортивным инвентарем в том числе и  тренажерами</vt:lpstr>
      <vt:lpstr>Для занятий с детьми имеется отдельный кабинет</vt:lpstr>
      <vt:lpstr>Имеются навигаторы движения,  информационные стенды, мебель окрашенна в яркие цвета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Рад</cp:lastModifiedBy>
  <cp:revision>16</cp:revision>
  <dcterms:created xsi:type="dcterms:W3CDTF">2021-08-30T18:41:53Z</dcterms:created>
  <dcterms:modified xsi:type="dcterms:W3CDTF">2021-08-31T16:18:23Z</dcterms:modified>
</cp:coreProperties>
</file>